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521" r:id="rId5"/>
    <p:sldId id="524" r:id="rId6"/>
    <p:sldId id="523" r:id="rId7"/>
    <p:sldId id="525" r:id="rId8"/>
    <p:sldId id="538" r:id="rId9"/>
    <p:sldId id="526" r:id="rId10"/>
    <p:sldId id="527" r:id="rId11"/>
    <p:sldId id="536" r:id="rId12"/>
    <p:sldId id="529" r:id="rId13"/>
    <p:sldId id="528" r:id="rId14"/>
    <p:sldId id="530" r:id="rId15"/>
    <p:sldId id="531" r:id="rId16"/>
    <p:sldId id="532" r:id="rId17"/>
    <p:sldId id="534" r:id="rId18"/>
    <p:sldId id="535" r:id="rId19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7D9"/>
    <a:srgbClr val="F6F8FA"/>
    <a:srgbClr val="00B0CA"/>
    <a:srgbClr val="5E2750"/>
    <a:srgbClr val="EB9700"/>
    <a:srgbClr val="FECB00"/>
    <a:srgbClr val="A8B400"/>
    <a:srgbClr val="007C92"/>
    <a:srgbClr val="9C2AA0"/>
    <a:srgbClr val="545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FBFD8-44B6-D51A-CD07-463A56162422}" v="86" dt="2021-08-19T11:25:45.003"/>
    <p1510:client id="{6DB01814-BC51-7A7F-38B8-43AE6DC2B7C5}" v="499" dt="2021-10-20T13:31:14.449"/>
    <p1510:client id="{8A2080BC-E073-A266-A85A-A6EBA0159443}" v="19" dt="2021-10-20T07:13:20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5" autoAdjust="0"/>
    <p:restoredTop sz="94720" autoAdjust="0"/>
  </p:normalViewPr>
  <p:slideViewPr>
    <p:cSldViewPr snapToGrid="0" snapToObjects="1" showGuides="1">
      <p:cViewPr varScale="1">
        <p:scale>
          <a:sx n="282" d="100"/>
          <a:sy n="282" d="100"/>
        </p:scale>
        <p:origin x="11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22/08/2022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22/08/2022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toeli/CLG-2022/commit/1380ea698772b1b0fa643791a5a292a57ce1d9a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</a:t>
            </a:r>
            <a:r>
              <a:rPr lang="en-CZ" dirty="0"/>
              <a:t>kazka komitu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3"/>
              </a:rPr>
              <a:t>https://github.com/Bartoeli/CLG-2022/commit/1380ea698772b1b0fa643791a5a292a57ce1d9ad</a:t>
            </a:r>
            <a:endParaRPr lang="en-GB" sz="1200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CZ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48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22 August 2022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22 August 2022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22 August 2022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22 August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22 August 2022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22 August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22 August 2022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22 August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22 August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22 August 2022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jdethttps:/github.com/join" TargetMode="Externa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Bartoeli/CLG-2022" TargetMode="Externa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r>
              <a:rPr lang="cs-CZ" dirty="0"/>
              <a:t> + </a:t>
            </a:r>
            <a:r>
              <a:rPr lang="cs-CZ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</a:t>
            </a:r>
            <a:r>
              <a:rPr lang="cs-CZ" dirty="0" err="1"/>
              <a:t>Oktober</a:t>
            </a:r>
            <a:r>
              <a:rPr lang="cs-CZ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1514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7103E128-995D-4B38-965B-C617A979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866170"/>
            <a:ext cx="8304870" cy="33275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#3 – přejemenování projektu</a:t>
            </a:r>
            <a:endParaRPr lang="cs-CZ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9890" y="2836888"/>
            <a:ext cx="2381630" cy="70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160630" y="1985246"/>
            <a:ext cx="449584" cy="17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8078" y="2672387"/>
            <a:ext cx="2315271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Hezký název projektu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799EB-1B46-4198-B051-AC4BBB8DF6D5}"/>
              </a:ext>
            </a:extLst>
          </p:cNvPr>
          <p:cNvSpPr txBox="1"/>
          <p:nvPr/>
        </p:nvSpPr>
        <p:spPr>
          <a:xfrm>
            <a:off x="7741066" y="1822106"/>
            <a:ext cx="816826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Klikněte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833BFF-170D-5000-0E91-FC5AD4D191EC}"/>
              </a:ext>
            </a:extLst>
          </p:cNvPr>
          <p:cNvSpPr/>
          <p:nvPr/>
        </p:nvSpPr>
        <p:spPr>
          <a:xfrm>
            <a:off x="975989" y="1755055"/>
            <a:ext cx="1316143" cy="209242"/>
          </a:xfrm>
          <a:prstGeom prst="rect">
            <a:avLst/>
          </a:prstGeom>
          <a:solidFill>
            <a:srgbClr val="F6F8FA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900" dirty="0">
                <a:solidFill>
                  <a:srgbClr val="0567D9"/>
                </a:solidFill>
                <a:latin typeface="Vodafone Rg" pitchFamily="34" charset="0"/>
              </a:rPr>
              <a:t>Bartoeli/CLG-2022</a:t>
            </a:r>
            <a:endParaRPr lang="en-CZ" sz="900" kern="1200" dirty="0">
              <a:solidFill>
                <a:srgbClr val="0567D9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67999-AFAE-3406-B6C2-865F3764FE71}"/>
              </a:ext>
            </a:extLst>
          </p:cNvPr>
          <p:cNvSpPr/>
          <p:nvPr/>
        </p:nvSpPr>
        <p:spPr>
          <a:xfrm>
            <a:off x="625716" y="1538153"/>
            <a:ext cx="1666416" cy="209242"/>
          </a:xfrm>
          <a:prstGeom prst="rect">
            <a:avLst/>
          </a:prstGeom>
          <a:solidFill>
            <a:srgbClr val="F6F8FA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400" dirty="0">
                <a:solidFill>
                  <a:srgbClr val="0567D9"/>
                </a:solidFill>
                <a:latin typeface="Vodafone Rg" pitchFamily="34" charset="0"/>
              </a:rPr>
              <a:t>Ondra</a:t>
            </a:r>
            <a:r>
              <a:rPr lang="en-CZ" sz="1400" dirty="0">
                <a:solidFill>
                  <a:srgbClr val="34342B"/>
                </a:solidFill>
                <a:latin typeface="Vodafone Rg" pitchFamily="34" charset="0"/>
              </a:rPr>
              <a:t> / </a:t>
            </a:r>
            <a:r>
              <a:rPr lang="en-CZ" sz="1400" b="1" dirty="0">
                <a:solidFill>
                  <a:srgbClr val="0567D9"/>
                </a:solidFill>
                <a:latin typeface="Vodafone Rg" pitchFamily="34" charset="0"/>
              </a:rPr>
              <a:t>CLG-2022</a:t>
            </a:r>
            <a:endParaRPr lang="en-CZ" sz="1400" b="1" kern="1200" dirty="0">
              <a:solidFill>
                <a:srgbClr val="0567D9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821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#4 – Clone - stáhněte si soubory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214900"/>
            <a:ext cx="4861981" cy="29872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889600" y="763200"/>
            <a:ext cx="482400" cy="83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89600" y="2655878"/>
            <a:ext cx="794832" cy="8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29600" y="50400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Menu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8249" y="2447770"/>
            <a:ext cx="1959826" cy="663498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Adresa webu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vašeho projektu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225600" y="3974400"/>
            <a:ext cx="568800" cy="51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65600" y="449280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</p:spTree>
    <p:extLst>
      <p:ext uri="{BB962C8B-B14F-4D97-AF65-F5344CB8AC3E}">
        <p14:creationId xmlns:p14="http://schemas.microsoft.com/office/powerpoint/2010/main" val="48685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#5 - </a:t>
            </a:r>
            <a:r>
              <a:rPr lang="cs-CZ" err="1"/>
              <a:t>Commit</a:t>
            </a:r>
            <a:endParaRPr 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39" y="277936"/>
            <a:ext cx="2331922" cy="3032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000" y="87345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1) Vytvořte index.html soubor ve vyklonovaném adresáři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030000" y="750536"/>
            <a:ext cx="1029600" cy="94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52475" y="2328529"/>
            <a:ext cx="109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35475" y="2884728"/>
            <a:ext cx="1453325" cy="286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7336" y="134659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Moje změny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4800" y="1871329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Popisky co se mění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3638" y="2541264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Click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0" y="3533406"/>
            <a:ext cx="5951736" cy="126503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404800" y="3170927"/>
            <a:ext cx="14400" cy="64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917600" y="3457126"/>
            <a:ext cx="374400" cy="45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11" y="2560518"/>
            <a:ext cx="3186188" cy="122081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Info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o čekajícím </a:t>
            </a: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commitu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se objeví</a:t>
            </a:r>
          </a:p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po kliknutí na „</a:t>
            </a: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Commit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to master“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65295" y="317092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</p:spTree>
    <p:extLst>
      <p:ext uri="{BB962C8B-B14F-4D97-AF65-F5344CB8AC3E}">
        <p14:creationId xmlns:p14="http://schemas.microsoft.com/office/powerpoint/2010/main" val="210157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#6 – Dobrá práce ! 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569600" y="799200"/>
            <a:ext cx="45719" cy="45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51" y="657236"/>
            <a:ext cx="6127200" cy="41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1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#7 - </a:t>
            </a:r>
            <a:r>
              <a:rPr lang="cs-CZ" err="1"/>
              <a:t>Pull</a:t>
            </a:r>
            <a:endParaRPr 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7" y="1268312"/>
            <a:ext cx="8702794" cy="4724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246909" y="630382"/>
            <a:ext cx="886691" cy="54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25982" y="630382"/>
            <a:ext cx="450273" cy="63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5473" y="706582"/>
            <a:ext cx="381000" cy="56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29055" y="45720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čas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095" y="41625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Popisek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commitu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3964" y="485178"/>
            <a:ext cx="1304692" cy="32896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Nový soubor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75" y="3146680"/>
            <a:ext cx="5768840" cy="76206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46909" y="2424545"/>
            <a:ext cx="713509" cy="100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92575" y="2530101"/>
            <a:ext cx="208916" cy="99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072745" y="2500745"/>
            <a:ext cx="713510" cy="10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946" y="1969882"/>
            <a:ext cx="1246909" cy="134410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Kliknu pro načtení změn </a:t>
            </a:r>
          </a:p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z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Githubu</a:t>
            </a: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 do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pc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50995" y="190931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Aktuální </a:t>
            </a:r>
            <a:r>
              <a:rPr lang="cs-CZ" err="1">
                <a:solidFill>
                  <a:schemeClr val="accent1"/>
                </a:solidFill>
                <a:latin typeface="Vodafone Rg" pitchFamily="34" charset="0"/>
              </a:rPr>
              <a:t>branch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  <a:p>
            <a:r>
              <a:rPr lang="cs-CZ">
                <a:solidFill>
                  <a:schemeClr val="accent1"/>
                </a:solidFill>
                <a:latin typeface="Vodafone Rg" pitchFamily="34" charset="0"/>
              </a:rPr>
              <a:t>(nyní main)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8681" y="2193131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Jméno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repozitáře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9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64C3B4-95C4-4B29-A879-5C077592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1463040"/>
            <a:ext cx="5259193" cy="3144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#8 – Stránky na internetu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825" y="873457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>
                <a:latin typeface="Vodafone Rg" pitchFamily="34" charset="0"/>
              </a:rPr>
              <a:t>Jděte do sekce nastavení – </a:t>
            </a:r>
            <a:r>
              <a:rPr lang="cs-CZ" err="1">
                <a:latin typeface="Vodafone Rg" pitchFamily="34" charset="0"/>
              </a:rPr>
              <a:t>Settings</a:t>
            </a:r>
            <a:endParaRPr lang="cs-CZ">
              <a:latin typeface="Vodafone Rg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cs-CZ">
                <a:latin typeface="Vodafone Rg" pitchFamily="34" charset="0"/>
              </a:rPr>
              <a:t>Dole bude „Pages“ – nastavte</a:t>
            </a:r>
          </a:p>
          <a:p>
            <a:pPr marL="342900" indent="-342900">
              <a:buFont typeface="+mj-lt"/>
              <a:buAutoNum type="arabicPeriod"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97" y="538795"/>
            <a:ext cx="2095682" cy="9221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137275" y="955964"/>
            <a:ext cx="197610" cy="221672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cs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32908" y="2751775"/>
            <a:ext cx="1299203" cy="131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2659" y="3958556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>
                <a:solidFill>
                  <a:schemeClr val="accent1"/>
                </a:solidFill>
                <a:latin typeface="Vodafone Rg" pitchFamily="34" charset="0"/>
              </a:rPr>
              <a:t>Vyberte main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6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844" y="1833887"/>
            <a:ext cx="8635526" cy="667479"/>
          </a:xfrm>
        </p:spPr>
        <p:txBody>
          <a:bodyPr/>
          <a:lstStyle/>
          <a:p>
            <a:r>
              <a:rPr lang="cs-CZ" sz="4000" dirty="0"/>
              <a:t>Jak spolupracujete v týmech vy ?</a:t>
            </a:r>
          </a:p>
        </p:txBody>
      </p:sp>
    </p:spTree>
    <p:extLst>
      <p:ext uri="{BB962C8B-B14F-4D97-AF65-F5344CB8AC3E}">
        <p14:creationId xmlns:p14="http://schemas.microsoft.com/office/powerpoint/2010/main" val="176493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22 August 2022</a:t>
            </a:fld>
            <a:endParaRPr lang="en-GB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582" b="55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792230" cy="3603625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Lidé co programují si napsali vlastní nástroje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Mohli bychom o tom mluvit měsíc v kuse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indent="-381000">
              <a:lnSpc>
                <a:spcPct val="115000"/>
              </a:lnSpc>
              <a:spcAft>
                <a:spcPts val="0"/>
              </a:spcAft>
              <a:buSzPts val="2400"/>
              <a:buFont typeface="Arial" pitchFamily="34" charset="0"/>
              <a:buChar char="●"/>
            </a:pPr>
            <a:r>
              <a:rPr lang="cs-CZ" dirty="0"/>
              <a:t>Sleduje soubory v čase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Automaticky se spojí změny více kolegů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Snadno se vrací co jsem rozbil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Nejpoužívanější nástroj pro spolupráci v IT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Vhodný pro práci v týmech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776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 #1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b="1" err="1"/>
              <a:t>Repository</a:t>
            </a:r>
            <a:endParaRPr lang="cs-CZ" b="1"/>
          </a:p>
          <a:p>
            <a:pPr marL="347345" lvl="1" indent="-147320"/>
            <a:r>
              <a:rPr lang="cs-CZ"/>
              <a:t>Hlavní adresář projektu se všemi potřebnými soubory na serveru. 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/>
              <a:t>Větev (</a:t>
            </a:r>
            <a:r>
              <a:rPr lang="cs-CZ" b="1" err="1"/>
              <a:t>Branch</a:t>
            </a:r>
            <a:r>
              <a:rPr lang="cs-CZ" b="1" dirty="0"/>
              <a:t>)</a:t>
            </a:r>
          </a:p>
          <a:p>
            <a:pPr marL="347345" lvl="1" indent="-147320"/>
            <a:r>
              <a:rPr lang="cs-CZ" dirty="0"/>
              <a:t>Kopie </a:t>
            </a:r>
            <a:r>
              <a:rPr lang="cs-CZ"/>
              <a:t>repozitáře, kde si mohu dělat vlastní změny.</a:t>
            </a:r>
          </a:p>
          <a:p>
            <a:pPr marL="347345" lvl="1" indent="-147320"/>
            <a:r>
              <a:rPr lang="cs-CZ" dirty="0"/>
              <a:t>My budeme pracovat pouze s </a:t>
            </a:r>
            <a:r>
              <a:rPr lang="cs-CZ"/>
              <a:t>větví „main“. Jedná se o hlavní větev repozitáře (po staru "master").</a:t>
            </a:r>
            <a:endParaRPr lang="cs-CZ" dirty="0"/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err="1"/>
              <a:t>Commit</a:t>
            </a:r>
            <a:endParaRPr lang="cs-CZ" b="1"/>
          </a:p>
          <a:p>
            <a:pPr marL="347345" lvl="1" indent="-147320"/>
            <a:r>
              <a:rPr lang="cs-CZ"/>
              <a:t>Soubor změn které se do větvě vnáší inkrementální změnu a neměl by ji rozbít.</a:t>
            </a:r>
            <a:endParaRPr lang="cs-CZ" dirty="0"/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err="1"/>
              <a:t>Pull</a:t>
            </a:r>
            <a:r>
              <a:rPr lang="cs-CZ" b="1" dirty="0"/>
              <a:t> </a:t>
            </a:r>
            <a:r>
              <a:rPr lang="cs-CZ" b="1" err="1"/>
              <a:t>Request</a:t>
            </a:r>
            <a:endParaRPr lang="cs-CZ" b="1"/>
          </a:p>
          <a:p>
            <a:pPr marL="347345" lvl="1" indent="-147320"/>
            <a:r>
              <a:rPr lang="cs-CZ" dirty="0"/>
              <a:t>Z větvě A</a:t>
            </a:r>
            <a:r>
              <a:rPr lang="cs-CZ" dirty="0">
                <a:solidFill>
                  <a:schemeClr val="accent3"/>
                </a:solidFill>
              </a:rPr>
              <a:t> </a:t>
            </a:r>
            <a:r>
              <a:rPr lang="cs-CZ" dirty="0"/>
              <a:t>do větve B</a:t>
            </a:r>
            <a:endParaRPr lang="cs-CZ" dirty="0">
              <a:solidFill>
                <a:schemeClr val="accent3"/>
              </a:solidFill>
            </a:endParaRPr>
          </a:p>
          <a:p>
            <a:pPr marL="347345" lvl="1" indent="-147320"/>
            <a:r>
              <a:rPr lang="cs-CZ"/>
              <a:t>Nasazení změn z větvě A</a:t>
            </a:r>
            <a:r>
              <a:rPr lang="cs-CZ" dirty="0">
                <a:solidFill>
                  <a:schemeClr val="accent3"/>
                </a:solidFill>
              </a:rPr>
              <a:t> </a:t>
            </a:r>
            <a:r>
              <a:rPr lang="cs-CZ"/>
              <a:t>do větve B.</a:t>
            </a:r>
          </a:p>
          <a:p>
            <a:pPr marL="347345" lvl="1" indent="-147320"/>
            <a:endParaRPr lang="cs-CZ" dirty="0"/>
          </a:p>
          <a:p>
            <a:pPr marL="137795" indent="-137795"/>
            <a:endParaRPr lang="cs-CZ" dirty="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22 August 2022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Komity, </a:t>
            </a:r>
            <a:r>
              <a:rPr lang="cs-CZ" dirty="0" err="1"/>
              <a:t>branche</a:t>
            </a:r>
            <a:endParaRPr lang="cs-CZ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6C5B04-F440-32D3-F773-FA9CA3032866}"/>
              </a:ext>
            </a:extLst>
          </p:cNvPr>
          <p:cNvSpPr/>
          <p:nvPr/>
        </p:nvSpPr>
        <p:spPr>
          <a:xfrm>
            <a:off x="1507673" y="2409096"/>
            <a:ext cx="1098134" cy="332781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Jednoduchá stránka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F8C5A4-D454-3ADE-33DE-251EC3826E9E}"/>
              </a:ext>
            </a:extLst>
          </p:cNvPr>
          <p:cNvSpPr/>
          <p:nvPr/>
        </p:nvSpPr>
        <p:spPr>
          <a:xfrm>
            <a:off x="3120544" y="2405359"/>
            <a:ext cx="1098134" cy="332781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Přidána hlavička stránky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746FDC-B138-3505-6D52-73101422DA43}"/>
              </a:ext>
            </a:extLst>
          </p:cNvPr>
          <p:cNvSpPr/>
          <p:nvPr/>
        </p:nvSpPr>
        <p:spPr>
          <a:xfrm>
            <a:off x="6058534" y="2417673"/>
            <a:ext cx="1098134" cy="320467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Přidána patička stránky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CB9AB9-C3FB-D3C6-2728-97E1FB7C227F}"/>
              </a:ext>
            </a:extLst>
          </p:cNvPr>
          <p:cNvSpPr txBox="1"/>
          <p:nvPr/>
        </p:nvSpPr>
        <p:spPr>
          <a:xfrm>
            <a:off x="-134988" y="276296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E6504B-E6F8-FE87-7EAF-1EA2431256E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605807" y="2571750"/>
            <a:ext cx="514737" cy="373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91057F-2BDF-D9E0-3356-57BE1E5D9CEF}"/>
              </a:ext>
            </a:extLst>
          </p:cNvPr>
          <p:cNvCxnSpPr>
            <a:cxnSpLocks/>
            <a:stCxn id="11" idx="3"/>
            <a:endCxn id="106" idx="1"/>
          </p:cNvCxnSpPr>
          <p:nvPr/>
        </p:nvCxnSpPr>
        <p:spPr>
          <a:xfrm>
            <a:off x="7156668" y="2577907"/>
            <a:ext cx="594565" cy="457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4AD8CC3-3245-7C71-319F-33C54CF253EC}"/>
              </a:ext>
            </a:extLst>
          </p:cNvPr>
          <p:cNvSpPr/>
          <p:nvPr/>
        </p:nvSpPr>
        <p:spPr>
          <a:xfrm>
            <a:off x="2954576" y="1765368"/>
            <a:ext cx="576706" cy="320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Nový text obsahu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B008D40-5201-247A-4295-5FD45A10A158}"/>
              </a:ext>
            </a:extLst>
          </p:cNvPr>
          <p:cNvCxnSpPr>
            <a:cxnSpLocks/>
            <a:stCxn id="109" idx="3"/>
            <a:endCxn id="81" idx="0"/>
          </p:cNvCxnSpPr>
          <p:nvPr/>
        </p:nvCxnSpPr>
        <p:spPr>
          <a:xfrm>
            <a:off x="4350033" y="1917891"/>
            <a:ext cx="1136685" cy="48642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961FBBF-5393-45F2-0BA1-BEF561E01515}"/>
              </a:ext>
            </a:extLst>
          </p:cNvPr>
          <p:cNvCxnSpPr>
            <a:cxnSpLocks/>
            <a:stCxn id="9" idx="0"/>
            <a:endCxn id="66" idx="1"/>
          </p:cNvCxnSpPr>
          <p:nvPr/>
        </p:nvCxnSpPr>
        <p:spPr>
          <a:xfrm flipV="1">
            <a:off x="2056740" y="1925602"/>
            <a:ext cx="897836" cy="48349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60BC48DF-D79B-0C22-66CB-0B96F8BA639E}"/>
              </a:ext>
            </a:extLst>
          </p:cNvPr>
          <p:cNvSpPr/>
          <p:nvPr/>
        </p:nvSpPr>
        <p:spPr>
          <a:xfrm>
            <a:off x="5212184" y="2404314"/>
            <a:ext cx="549067" cy="3327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M</a:t>
            </a: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erge </a:t>
            </a:r>
            <a:r>
              <a:rPr lang="en-GB" sz="1000" dirty="0">
                <a:solidFill>
                  <a:srgbClr val="34342B"/>
                </a:solidFill>
                <a:latin typeface="Vodafone Rg" pitchFamily="34" charset="0"/>
              </a:rPr>
              <a:t>(S</a:t>
            </a: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pojení)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FB9E560-9435-3A47-3B60-733FF542047C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 flipV="1">
            <a:off x="4218678" y="2570705"/>
            <a:ext cx="993506" cy="10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35F5513-90F5-4C17-8E5B-AD67D7A7D2DD}"/>
              </a:ext>
            </a:extLst>
          </p:cNvPr>
          <p:cNvCxnSpPr>
            <a:cxnSpLocks/>
            <a:stCxn id="81" idx="3"/>
            <a:endCxn id="11" idx="1"/>
          </p:cNvCxnSpPr>
          <p:nvPr/>
        </p:nvCxnSpPr>
        <p:spPr>
          <a:xfrm>
            <a:off x="5761251" y="2570705"/>
            <a:ext cx="297283" cy="720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9D7B5576-4C1D-8406-0766-F925E795663A}"/>
              </a:ext>
            </a:extLst>
          </p:cNvPr>
          <p:cNvSpPr/>
          <p:nvPr/>
        </p:nvSpPr>
        <p:spPr>
          <a:xfrm>
            <a:off x="4676778" y="3676516"/>
            <a:ext cx="1857428" cy="3327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N</a:t>
            </a: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ové tlačítka v hlavičce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C097609-06D3-AEEE-4D7A-F2536E5E3DA1}"/>
              </a:ext>
            </a:extLst>
          </p:cNvPr>
          <p:cNvCxnSpPr>
            <a:cxnSpLocks/>
            <a:stCxn id="10" idx="2"/>
            <a:endCxn id="100" idx="1"/>
          </p:cNvCxnSpPr>
          <p:nvPr/>
        </p:nvCxnSpPr>
        <p:spPr>
          <a:xfrm>
            <a:off x="3669611" y="2738140"/>
            <a:ext cx="1007167" cy="110476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AA0CD25-2CF7-A847-E21E-7E96A1580FF3}"/>
              </a:ext>
            </a:extLst>
          </p:cNvPr>
          <p:cNvSpPr/>
          <p:nvPr/>
        </p:nvSpPr>
        <p:spPr>
          <a:xfrm>
            <a:off x="7751233" y="2422250"/>
            <a:ext cx="549067" cy="3204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M</a:t>
            </a: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erge </a:t>
            </a:r>
            <a:r>
              <a:rPr lang="en-GB" sz="1000" dirty="0">
                <a:solidFill>
                  <a:srgbClr val="34342B"/>
                </a:solidFill>
                <a:latin typeface="Vodafone Rg" pitchFamily="34" charset="0"/>
              </a:rPr>
              <a:t>(S</a:t>
            </a: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pojení)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343DB38-47E4-BB46-3EF3-21A51F10325B}"/>
              </a:ext>
            </a:extLst>
          </p:cNvPr>
          <p:cNvSpPr/>
          <p:nvPr/>
        </p:nvSpPr>
        <p:spPr>
          <a:xfrm>
            <a:off x="3734564" y="1757657"/>
            <a:ext cx="615469" cy="320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Nov</a:t>
            </a: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é obrázky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734C8A-E255-29E0-6E77-1DEEE9B2DDDD}"/>
              </a:ext>
            </a:extLst>
          </p:cNvPr>
          <p:cNvCxnSpPr>
            <a:cxnSpLocks/>
            <a:stCxn id="66" idx="3"/>
            <a:endCxn id="109" idx="1"/>
          </p:cNvCxnSpPr>
          <p:nvPr/>
        </p:nvCxnSpPr>
        <p:spPr>
          <a:xfrm flipV="1">
            <a:off x="3531282" y="1917891"/>
            <a:ext cx="203282" cy="771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5498431-B9D4-8704-8100-1894B595C04D}"/>
              </a:ext>
            </a:extLst>
          </p:cNvPr>
          <p:cNvCxnSpPr>
            <a:cxnSpLocks/>
            <a:stCxn id="100" idx="3"/>
            <a:endCxn id="106" idx="2"/>
          </p:cNvCxnSpPr>
          <p:nvPr/>
        </p:nvCxnSpPr>
        <p:spPr>
          <a:xfrm flipV="1">
            <a:off x="6534206" y="2742717"/>
            <a:ext cx="1491561" cy="110019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38B610E4-88A0-2E0D-E994-C42F60567879}"/>
              </a:ext>
            </a:extLst>
          </p:cNvPr>
          <p:cNvSpPr/>
          <p:nvPr/>
        </p:nvSpPr>
        <p:spPr>
          <a:xfrm>
            <a:off x="422626" y="707066"/>
            <a:ext cx="1098134" cy="332781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Komit Jitky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ED76B5FA-1256-322B-3CD0-E4E5830578DB}"/>
              </a:ext>
            </a:extLst>
          </p:cNvPr>
          <p:cNvSpPr/>
          <p:nvPr/>
        </p:nvSpPr>
        <p:spPr>
          <a:xfrm>
            <a:off x="1654951" y="714773"/>
            <a:ext cx="1098134" cy="3327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Komit Honzy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833783-40B8-BF32-EA7F-F26F43D13AB9}"/>
              </a:ext>
            </a:extLst>
          </p:cNvPr>
          <p:cNvSpPr/>
          <p:nvPr/>
        </p:nvSpPr>
        <p:spPr>
          <a:xfrm>
            <a:off x="2887276" y="714772"/>
            <a:ext cx="1098134" cy="3327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Komit Lenky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FB05A16-675F-526C-7EAF-46015F3D4642}"/>
              </a:ext>
            </a:extLst>
          </p:cNvPr>
          <p:cNvSpPr txBox="1"/>
          <p:nvPr/>
        </p:nvSpPr>
        <p:spPr>
          <a:xfrm>
            <a:off x="5388335" y="11613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28DEF77-3EE3-7C5F-BC77-F3F7D28D0070}"/>
              </a:ext>
            </a:extLst>
          </p:cNvPr>
          <p:cNvCxnSpPr>
            <a:cxnSpLocks/>
          </p:cNvCxnSpPr>
          <p:nvPr/>
        </p:nvCxnSpPr>
        <p:spPr>
          <a:xfrm>
            <a:off x="547688" y="2571749"/>
            <a:ext cx="940947" cy="844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0602C8E-53F7-221D-DD5E-E557AB82B83F}"/>
              </a:ext>
            </a:extLst>
          </p:cNvPr>
          <p:cNvSpPr txBox="1"/>
          <p:nvPr/>
        </p:nvSpPr>
        <p:spPr>
          <a:xfrm>
            <a:off x="247345" y="2270056"/>
            <a:ext cx="1263538" cy="3195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CZ" b="1" dirty="0">
                <a:solidFill>
                  <a:schemeClr val="accent1"/>
                </a:solidFill>
                <a:latin typeface="Vodafone Rg" pitchFamily="34" charset="0"/>
              </a:rPr>
              <a:t>main</a:t>
            </a:r>
            <a:r>
              <a:rPr lang="en-CZ" dirty="0">
                <a:latin typeface="Vodafone Rg" pitchFamily="34" charset="0"/>
              </a:rPr>
              <a:t> branch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36FBFA4-42DC-87B9-372A-56F9CCB623D6}"/>
              </a:ext>
            </a:extLst>
          </p:cNvPr>
          <p:cNvSpPr txBox="1"/>
          <p:nvPr/>
        </p:nvSpPr>
        <p:spPr>
          <a:xfrm rot="19756112">
            <a:off x="1679215" y="1593791"/>
            <a:ext cx="1263538" cy="577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Rg" pitchFamily="34" charset="0"/>
              </a:rPr>
              <a:t>N</a:t>
            </a:r>
            <a:r>
              <a:rPr lang="en-CZ" dirty="0">
                <a:latin typeface="Vodafone Rg" pitchFamily="34" charset="0"/>
              </a:rPr>
              <a:t>ový branch</a:t>
            </a:r>
          </a:p>
          <a:p>
            <a:pPr marL="0" indent="0" algn="ctr">
              <a:buFont typeface="Arial" pitchFamily="34" charset="0"/>
              <a:buNone/>
            </a:pPr>
            <a:r>
              <a:rPr lang="en-CZ" dirty="0">
                <a:solidFill>
                  <a:schemeClr val="accent4"/>
                </a:solidFill>
                <a:latin typeface="Vodafone Rg" pitchFamily="34" charset="0"/>
              </a:rPr>
              <a:t> </a:t>
            </a:r>
            <a:r>
              <a:rPr lang="en-CZ" b="1" dirty="0">
                <a:solidFill>
                  <a:schemeClr val="accent4"/>
                </a:solidFill>
                <a:latin typeface="Vodafone Rg" pitchFamily="34" charset="0"/>
              </a:rPr>
              <a:t>obsah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883B57-F40D-7A55-AB35-A82C5E578243}"/>
              </a:ext>
            </a:extLst>
          </p:cNvPr>
          <p:cNvSpPr txBox="1"/>
          <p:nvPr/>
        </p:nvSpPr>
        <p:spPr>
          <a:xfrm rot="2880317">
            <a:off x="3885787" y="3004173"/>
            <a:ext cx="1263538" cy="534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CZ" dirty="0">
                <a:latin typeface="Vodafone Rg" pitchFamily="34" charset="0"/>
              </a:rPr>
              <a:t>Nový branch</a:t>
            </a:r>
          </a:p>
          <a:p>
            <a:pPr marL="0" indent="0" algn="ctr">
              <a:buFont typeface="Arial" pitchFamily="34" charset="0"/>
              <a:buNone/>
            </a:pPr>
            <a:r>
              <a:rPr lang="en-CZ" b="1" dirty="0">
                <a:solidFill>
                  <a:schemeClr val="accent2"/>
                </a:solidFill>
                <a:latin typeface="Vodafone Rg" pitchFamily="34" charset="0"/>
              </a:rPr>
              <a:t>hlavicka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34A99-9A49-1439-9A19-28BD27D04CB6}"/>
              </a:ext>
            </a:extLst>
          </p:cNvPr>
          <p:cNvSpPr txBox="1"/>
          <p:nvPr/>
        </p:nvSpPr>
        <p:spPr>
          <a:xfrm rot="1352816">
            <a:off x="4209725" y="1629861"/>
            <a:ext cx="1597474" cy="577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Merge</a:t>
            </a:r>
            <a:r>
              <a:rPr lang="en-CZ" dirty="0">
                <a:latin typeface="Vodafone Rg" pitchFamily="34" charset="0"/>
              </a:rPr>
              <a:t> </a:t>
            </a:r>
            <a:r>
              <a:rPr lang="en-CZ" b="1" dirty="0">
                <a:solidFill>
                  <a:schemeClr val="accent4"/>
                </a:solidFill>
                <a:latin typeface="Vodafone Rg" pitchFamily="34" charset="0"/>
              </a:rPr>
              <a:t>obsah </a:t>
            </a:r>
            <a:r>
              <a:rPr lang="en-CZ" dirty="0">
                <a:latin typeface="Vodafone Rg" pitchFamily="34" charset="0"/>
              </a:rPr>
              <a:t>do</a:t>
            </a:r>
            <a:r>
              <a:rPr lang="en-CZ" b="1" dirty="0">
                <a:solidFill>
                  <a:schemeClr val="accent4"/>
                </a:solidFill>
                <a:latin typeface="Vodafone Rg" pitchFamily="34" charset="0"/>
              </a:rPr>
              <a:t> </a:t>
            </a:r>
            <a:r>
              <a:rPr lang="en-CZ" b="1" dirty="0">
                <a:solidFill>
                  <a:schemeClr val="accent1"/>
                </a:solidFill>
                <a:latin typeface="Vodafone Rg" pitchFamily="34" charset="0"/>
              </a:rPr>
              <a:t>main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7626146-2A5E-80B8-66CF-C57B356EFFF9}"/>
              </a:ext>
            </a:extLst>
          </p:cNvPr>
          <p:cNvSpPr txBox="1"/>
          <p:nvPr/>
        </p:nvSpPr>
        <p:spPr>
          <a:xfrm rot="19437839">
            <a:off x="6160055" y="2943415"/>
            <a:ext cx="1516777" cy="530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CZ" dirty="0">
                <a:latin typeface="Vodafone Rg" pitchFamily="34" charset="0"/>
              </a:rPr>
              <a:t>Merge </a:t>
            </a:r>
            <a:r>
              <a:rPr lang="en-CZ" b="1" dirty="0">
                <a:solidFill>
                  <a:schemeClr val="accent2"/>
                </a:solidFill>
                <a:latin typeface="Vodafone Rg" pitchFamily="34" charset="0"/>
              </a:rPr>
              <a:t>hlavicka</a:t>
            </a:r>
            <a:r>
              <a:rPr lang="en-CZ" dirty="0">
                <a:latin typeface="Vodafone Rg" pitchFamily="34" charset="0"/>
              </a:rPr>
              <a:t> do </a:t>
            </a:r>
            <a:r>
              <a:rPr lang="en-CZ" b="1" dirty="0">
                <a:solidFill>
                  <a:schemeClr val="accent1"/>
                </a:solidFill>
                <a:latin typeface="Vodafone Rg" pitchFamily="34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29955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Slovnik</a:t>
            </a:r>
            <a:r>
              <a:rPr lang="cs-CZ" dirty="0"/>
              <a:t> #2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sz="2000" b="1" dirty="0"/>
              <a:t>Git</a:t>
            </a:r>
            <a:endParaRPr lang="en-US" sz="2000">
              <a:latin typeface="Vodafone Rg"/>
            </a:endParaRPr>
          </a:p>
          <a:p>
            <a:pPr marL="347345" lvl="1" indent="-147320"/>
            <a:r>
              <a:rPr lang="cs-CZ" err="1"/>
              <a:t>Verzovací</a:t>
            </a:r>
            <a:r>
              <a:rPr lang="cs-CZ"/>
              <a:t> systém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/>
              <a:t>GitHub.com</a:t>
            </a:r>
          </a:p>
          <a:p>
            <a:pPr marL="347345" lvl="1" indent="-147320"/>
            <a:r>
              <a:rPr lang="cs-CZ"/>
              <a:t>Webová stránka, kde si mohu přes Git nahrát kód a spolupracovat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GitHub</a:t>
            </a:r>
            <a:endParaRPr lang="cs-CZ" sz="2000" b="1"/>
          </a:p>
          <a:p>
            <a:pPr marL="347345" lvl="1" indent="-147320"/>
            <a:r>
              <a:rPr lang="cs-CZ" dirty="0"/>
              <a:t>Program na počítači pro práci s </a:t>
            </a:r>
            <a:r>
              <a:rPr lang="cs-CZ"/>
              <a:t>Gitem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Clone</a:t>
            </a:r>
            <a:endParaRPr lang="cs-CZ" sz="2000" b="1"/>
          </a:p>
          <a:p>
            <a:pPr marL="347345" lvl="1" indent="-147320"/>
            <a:r>
              <a:rPr lang="cs-CZ"/>
              <a:t>Klonování vytvoří místní verzi repozitáře. </a:t>
            </a:r>
            <a:endParaRPr lang="cs-CZ" sz="1800" dirty="0"/>
          </a:p>
          <a:p>
            <a:pPr marL="137795" indent="-137795">
              <a:spcBef>
                <a:spcPts val="600"/>
              </a:spcBef>
              <a:buFont typeface="Arial"/>
              <a:buChar char="•"/>
            </a:pPr>
            <a:r>
              <a:rPr lang="cs-CZ" b="1"/>
              <a:t>Fork</a:t>
            </a:r>
            <a:endParaRPr lang="cs-CZ"/>
          </a:p>
          <a:p>
            <a:pPr marL="347345" lvl="1" indent="-147320">
              <a:buFont typeface="Calibri"/>
            </a:pPr>
            <a:r>
              <a:rPr lang="cs-CZ"/>
              <a:t>Zkopíruje cizí repozitář a uloží ho do vašeho účtu. </a:t>
            </a:r>
            <a:br>
              <a:rPr lang="cs-CZ" sz="1800" dirty="0"/>
            </a:br>
            <a:endParaRPr lang="cs-CZ" sz="180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020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#1 - Registrace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dirty="0">
                <a:hlinkClick r:id="rId2"/>
              </a:rPr>
              <a:t>jdetě na https://github.com/join</a:t>
            </a:r>
            <a:r>
              <a:rPr lang="cs-CZ"/>
              <a:t> a použijte skutečný email a username které se bude líbit i později..</a:t>
            </a:r>
            <a:endParaRPr lang="cs-CZ" dirty="0"/>
          </a:p>
          <a:p>
            <a:pPr marL="137795" indent="-137795"/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57" y="1180949"/>
            <a:ext cx="4747885" cy="37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C810-CB5F-4187-92E2-9298294C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 #1a - Potvrzení</a:t>
            </a:r>
            <a:endParaRPr lang="en-US" dirty="0">
              <a:latin typeface="Vodafone Rg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C7652-36F5-47A1-B77B-05C28167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CD7A-C782-40FA-92B0-9510A9DE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E8E4B-9E12-49E8-91A3-45D63C080C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Po </a:t>
            </a:r>
            <a:r>
              <a:rPr lang="en-US" dirty="0" err="1">
                <a:latin typeface="Vodafone Rg"/>
              </a:rPr>
              <a:t>kliknutí</a:t>
            </a:r>
            <a:r>
              <a:rPr lang="en-US" dirty="0">
                <a:latin typeface="Vodafone Rg"/>
              </a:rPr>
              <a:t> </a:t>
            </a:r>
            <a:r>
              <a:rPr lang="en-US" dirty="0" err="1">
                <a:latin typeface="Vodafone Rg"/>
              </a:rPr>
              <a:t>na</a:t>
            </a:r>
            <a:r>
              <a:rPr lang="en-US" dirty="0">
                <a:latin typeface="Vodafone Rg"/>
              </a:rPr>
              <a:t> Complete registration </a:t>
            </a:r>
            <a:r>
              <a:rPr lang="en-US" dirty="0" err="1">
                <a:latin typeface="Vodafone Rg"/>
              </a:rPr>
              <a:t>vyplňte</a:t>
            </a:r>
            <a:r>
              <a:rPr lang="en-US" dirty="0">
                <a:latin typeface="Vodafone Rg"/>
              </a:rPr>
              <a:t> </a:t>
            </a:r>
            <a:r>
              <a:rPr lang="en-US" dirty="0" err="1">
                <a:latin typeface="Vodafone Rg"/>
              </a:rPr>
              <a:t>kód</a:t>
            </a:r>
            <a:r>
              <a:rPr lang="en-US" dirty="0">
                <a:latin typeface="Vodafone Rg"/>
              </a:rPr>
              <a:t> z </a:t>
            </a:r>
            <a:r>
              <a:rPr lang="en-US" dirty="0" err="1">
                <a:latin typeface="Vodafone Rg"/>
              </a:rPr>
              <a:t>mailu</a:t>
            </a:r>
            <a:r>
              <a:rPr lang="en-US" dirty="0">
                <a:latin typeface="Vodafone Rg"/>
              </a:rPr>
              <a:t>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r>
              <a:rPr lang="en-US" dirty="0" err="1">
                <a:latin typeface="Vodafone Rg"/>
              </a:rPr>
              <a:t>Užijte</a:t>
            </a:r>
            <a:r>
              <a:rPr lang="en-US" dirty="0">
                <a:latin typeface="Vodafone Rg"/>
              </a:rPr>
              <a:t> </a:t>
            </a:r>
            <a:r>
              <a:rPr lang="en-US" dirty="0" err="1">
                <a:latin typeface="Vodafone Rg"/>
              </a:rPr>
              <a:t>si</a:t>
            </a:r>
            <a:r>
              <a:rPr lang="en-US" dirty="0">
                <a:latin typeface="Vodafone Rg"/>
              </a:rPr>
              <a:t> </a:t>
            </a:r>
            <a:r>
              <a:rPr lang="en-US" dirty="0" err="1">
                <a:latin typeface="Vodafone Rg"/>
              </a:rPr>
              <a:t>zrod</a:t>
            </a:r>
            <a:r>
              <a:rPr lang="en-US" dirty="0">
                <a:latin typeface="Vodafone Rg"/>
              </a:rPr>
              <a:t> </a:t>
            </a:r>
            <a:r>
              <a:rPr lang="en-US" dirty="0" err="1">
                <a:latin typeface="Vodafone Rg"/>
              </a:rPr>
              <a:t>galaxie</a:t>
            </a:r>
            <a:r>
              <a:rPr lang="en-US" dirty="0">
                <a:latin typeface="Vodafone Rg"/>
              </a:rPr>
              <a:t> ;)</a:t>
            </a:r>
            <a:endParaRPr lang="en-US" dirty="0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A8B64E-E9D5-4DED-8526-563BE6A6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26" y="1497533"/>
            <a:ext cx="3651336" cy="17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#2 – </a:t>
            </a:r>
            <a:r>
              <a:rPr lang="cs-CZ" dirty="0" err="1"/>
              <a:t>Fork</a:t>
            </a:r>
            <a:r>
              <a:rPr lang="cs-CZ" dirty="0"/>
              <a:t> </a:t>
            </a:r>
            <a:r>
              <a:rPr lang="cs-CZ" b="0" dirty="0">
                <a:hlinkClick r:id="rId2"/>
              </a:rPr>
              <a:t>https://github.com/Bartoeli/CLG-2022</a:t>
            </a:r>
            <a:r>
              <a:rPr lang="cs-CZ" b="0" dirty="0"/>
              <a:t> </a:t>
            </a:r>
            <a:endParaRPr lang="cs-CZ" dirty="0"/>
          </a:p>
        </p:txBody>
      </p:sp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2B9CFBB-45BA-4586-81F0-9115B8B3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49" y="683711"/>
            <a:ext cx="8360626" cy="250261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7777701" y="1571467"/>
            <a:ext cx="134373" cy="25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0400" y="483154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957" y="1844412"/>
            <a:ext cx="1081668" cy="273205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pic>
        <p:nvPicPr>
          <p:cNvPr id="12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917A22-E486-40EF-BAC1-C6E8A43B5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96" y="2203064"/>
            <a:ext cx="8360626" cy="2256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1C14A-BEDC-3158-FE06-F4CF3393CBE5}"/>
              </a:ext>
            </a:extLst>
          </p:cNvPr>
          <p:cNvSpPr/>
          <p:nvPr/>
        </p:nvSpPr>
        <p:spPr>
          <a:xfrm>
            <a:off x="646835" y="1353108"/>
            <a:ext cx="1726971" cy="209242"/>
          </a:xfrm>
          <a:prstGeom prst="rect">
            <a:avLst/>
          </a:prstGeom>
          <a:solidFill>
            <a:srgbClr val="F6F8FA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400" dirty="0">
                <a:solidFill>
                  <a:srgbClr val="0567D9"/>
                </a:solidFill>
                <a:latin typeface="Vodafone Rg" pitchFamily="34" charset="0"/>
              </a:rPr>
              <a:t>Bartoeli</a:t>
            </a:r>
            <a:r>
              <a:rPr lang="en-CZ" sz="1400" dirty="0">
                <a:solidFill>
                  <a:srgbClr val="34342B"/>
                </a:solidFill>
                <a:latin typeface="Vodafone Rg" pitchFamily="34" charset="0"/>
              </a:rPr>
              <a:t> / </a:t>
            </a:r>
            <a:r>
              <a:rPr lang="en-CZ" sz="1400" b="1" dirty="0">
                <a:solidFill>
                  <a:srgbClr val="0567D9"/>
                </a:solidFill>
                <a:latin typeface="Vodafone Rg" pitchFamily="34" charset="0"/>
              </a:rPr>
              <a:t>CLG-2022</a:t>
            </a:r>
            <a:endParaRPr lang="en-CZ" sz="1400" b="1" kern="1200" dirty="0">
              <a:solidFill>
                <a:srgbClr val="0567D9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32965-3FA9-EAAD-2B34-15AB7A5EBEA3}"/>
              </a:ext>
            </a:extLst>
          </p:cNvPr>
          <p:cNvSpPr/>
          <p:nvPr/>
        </p:nvSpPr>
        <p:spPr>
          <a:xfrm>
            <a:off x="646834" y="2891957"/>
            <a:ext cx="1666416" cy="209242"/>
          </a:xfrm>
          <a:prstGeom prst="rect">
            <a:avLst/>
          </a:prstGeom>
          <a:solidFill>
            <a:srgbClr val="F6F8FA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400" dirty="0">
                <a:solidFill>
                  <a:srgbClr val="0567D9"/>
                </a:solidFill>
                <a:latin typeface="Vodafone Rg" pitchFamily="34" charset="0"/>
              </a:rPr>
              <a:t>Ondra</a:t>
            </a:r>
            <a:r>
              <a:rPr lang="en-CZ" sz="1400" dirty="0">
                <a:solidFill>
                  <a:srgbClr val="34342B"/>
                </a:solidFill>
                <a:latin typeface="Vodafone Rg" pitchFamily="34" charset="0"/>
              </a:rPr>
              <a:t> / </a:t>
            </a:r>
            <a:r>
              <a:rPr lang="en-CZ" sz="1400" b="1" dirty="0">
                <a:solidFill>
                  <a:srgbClr val="0567D9"/>
                </a:solidFill>
                <a:latin typeface="Vodafone Rg" pitchFamily="34" charset="0"/>
              </a:rPr>
              <a:t>CLG-2022</a:t>
            </a:r>
            <a:endParaRPr lang="en-CZ" sz="1400" b="1" kern="1200" dirty="0">
              <a:solidFill>
                <a:srgbClr val="0567D9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FAE224-D1BC-0DEA-7040-7887ACD966BF}"/>
              </a:ext>
            </a:extLst>
          </p:cNvPr>
          <p:cNvSpPr/>
          <p:nvPr/>
        </p:nvSpPr>
        <p:spPr>
          <a:xfrm>
            <a:off x="984997" y="3101758"/>
            <a:ext cx="1316143" cy="209242"/>
          </a:xfrm>
          <a:prstGeom prst="rect">
            <a:avLst/>
          </a:prstGeom>
          <a:solidFill>
            <a:srgbClr val="F6F8FA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900" dirty="0">
                <a:solidFill>
                  <a:srgbClr val="0567D9"/>
                </a:solidFill>
                <a:latin typeface="Vodafone Rg" pitchFamily="34" charset="0"/>
              </a:rPr>
              <a:t>Bartoeli/CLG-2022</a:t>
            </a:r>
            <a:endParaRPr lang="en-CZ" sz="900" kern="1200" dirty="0">
              <a:solidFill>
                <a:srgbClr val="0567D9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6254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6295F6-C90E-48B1-8773-83D33EC1D73D}">
  <ds:schemaRefs>
    <ds:schemaRef ds:uri="http://schemas.microsoft.com/office/2006/metadata/properties"/>
    <ds:schemaRef ds:uri="http://purl.org/dc/elements/1.1/"/>
    <ds:schemaRef ds:uri="4b747377-8a1d-495b-8f86-37c466bbd411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3f3fa7f-81fe-4e2c-b3fd-9553e9083e98"/>
  </ds:schemaRefs>
</ds:datastoreItem>
</file>

<file path=customXml/itemProps3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487</Words>
  <Application>Microsoft Macintosh PowerPoint</Application>
  <PresentationFormat>On-screen Show (16:9)</PresentationFormat>
  <Paragraphs>142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Vodafone Rg</vt:lpstr>
      <vt:lpstr>Vodafone</vt:lpstr>
      <vt:lpstr>Version Control + GitHub</vt:lpstr>
      <vt:lpstr>Jak spolupracujete v týmech vy ?</vt:lpstr>
      <vt:lpstr>Version Control</vt:lpstr>
      <vt:lpstr>Slovník #1</vt:lpstr>
      <vt:lpstr>Komity, branche</vt:lpstr>
      <vt:lpstr>Slovnik #2</vt:lpstr>
      <vt:lpstr>Github #1 - Registrace</vt:lpstr>
      <vt:lpstr>Github #1a - Potvrzení</vt:lpstr>
      <vt:lpstr>Github #2 – Fork https://github.com/Bartoeli/CLG-2022 </vt:lpstr>
      <vt:lpstr>Github #3 – přejemenování projektu</vt:lpstr>
      <vt:lpstr>Github #4 – Clone - stáhněte si soubory</vt:lpstr>
      <vt:lpstr>Github #5 - Commit</vt:lpstr>
      <vt:lpstr>Github #6 – Dobrá práce ! </vt:lpstr>
      <vt:lpstr>Github #7 - Pull</vt:lpstr>
      <vt:lpstr>Github #8 – Stránky na internetu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+ GitHub</dc:title>
  <dc:creator/>
  <cp:lastModifiedBy/>
  <cp:revision>257</cp:revision>
  <cp:lastPrinted>2011-08-30T12:20:26Z</cp:lastPrinted>
  <dcterms:created xsi:type="dcterms:W3CDTF">2020-07-09T13:34:30Z</dcterms:created>
  <dcterms:modified xsi:type="dcterms:W3CDTF">2022-08-21T23:17:50Z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